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7" r:id="rId6"/>
    <p:sldId id="266" r:id="rId7"/>
    <p:sldId id="265" r:id="rId8"/>
    <p:sldId id="264" r:id="rId9"/>
    <p:sldId id="263" r:id="rId10"/>
    <p:sldId id="261" r:id="rId11"/>
    <p:sldId id="260" r:id="rId12"/>
    <p:sldId id="259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9865-F26B-487D-95AA-638E1449D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D27BB-22E7-4979-8627-49BFC0909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80C3-1B1F-4BE3-9E07-57632D83A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C0382-B020-41A9-939B-491C7DB6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1E5F-B922-45AB-B699-4EC34DC5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960A-2018-4ACA-A27B-EA855634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853CF-E9E3-4CCF-ACAD-677269A6B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AF97C-D94C-4521-B3E5-491FF3B1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65A8A-243B-4C3A-8892-9278454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59EAF-618E-4B5E-95CB-B91CE442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F77165-76FE-4D97-953D-145634538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51BFC-9F7E-4BFF-BD21-920631FD5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A10EF-FF73-4A7D-AF10-808EF6CD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B8194-A8A8-4FA9-8455-62E8B71B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1B1C7-7F96-4FCA-BAFB-A01B7291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82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F1C3-E3CD-4E96-B311-A098E830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FF952-A138-4F89-860C-AC76DFB3A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93949-D308-420E-8292-DC4510BE4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3371C-9263-4CAB-B5EB-2E75EA421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4F6DF-2810-489B-A00E-AA5A445A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4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1E99-5394-4C24-BF1B-B8BC0FE5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CA885-20EE-437D-8D0B-37AA14EB4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AAF4-9672-4A5B-ABDF-B6E7CFE2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D79D5-5C43-490E-A6AB-A1091FAE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9BAB0-E8F8-4FDE-BECA-2435D403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9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5C28-58AA-4484-BC5F-445E4D26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E662-72C1-40AC-9CC6-6A3F238C5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A25C3-8142-4A5A-84F8-CC6BDFE5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BFAFD-07C8-4205-9E0C-2250EDA5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E14BF-524F-43B6-8202-3E42C514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A21BD-4072-45BA-8586-0A2A34F5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6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FB2D1-96AE-48C0-9B5E-3D72F022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E167-F7BD-420D-967E-586F4EE1E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26057-4F78-45E1-B814-FC4F4C2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9547AB-90AD-4184-A9EF-B47E84BD2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A8069-F8B7-4505-A023-50EF357E8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42F66-400B-4885-9671-E639EFFA3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83A6C-A0BD-4A1C-B38A-34F842C4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CAD68B-6841-4830-A850-01D4C09E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9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E0B2-B131-416C-B5EB-4891895B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C4CE3-16EF-4E93-8898-F7470106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06008-628F-4ABC-971D-3FBFD073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F467D-3CA7-45D8-BF8F-DA3D4ED2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9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7A962-43D5-4675-BA0D-B72C655A3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0E3C2-F871-4D9B-B3F8-FCA94F07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952F6-4817-4CC6-AA48-1A2BD069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4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AD9B-CB82-4500-886C-DD49558B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CAF9A-13E7-40E1-9257-0B53A6D95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77240-1F75-46FA-8726-0969876F4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01E7A-71DF-49AE-96D1-9857CEE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34F9C-6349-4847-BBB4-E28789E1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670FE-A75E-4728-9F22-E00E575B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63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D794-813B-4218-9F28-D45515D4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A1AA8-2D7F-4484-A8A5-BD91791EF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862E1-80D8-42C5-9DB2-9A8CAB54B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C05A5-6207-4EFE-9936-FF5202D31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13C93-2E4F-4DF4-93B2-3A9ECD3D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FE1DA-D57E-421F-92AD-CFFCDE11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0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DE328-0050-48F1-8A59-3388A9E8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C6C7C-31E8-4DBE-A223-0ADFCFDBB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93BF-46CC-4A99-B530-F36A65BFB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F2C43-51E8-4EE5-83A4-8EED7BD12DB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F97BC-7761-4499-B6D8-118E9D8AB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F9AA1-BF6A-4286-9B8C-35A9285E3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BAB85-E47A-4ADD-AC78-8CADADCE6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7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D272D-7255-46AD-9BFF-77752430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0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DF072-A3B0-43F1-BAE5-4283D132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87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93A3C-41B3-495B-8633-7116FE0A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6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nTry Demo">
            <a:hlinkClick r:id="" action="ppaction://media"/>
            <a:extLst>
              <a:ext uri="{FF2B5EF4-FFF2-40B4-BE49-F238E27FC236}">
                <a16:creationId xmlns:a16="http://schemas.microsoft.com/office/drawing/2014/main" id="{09531BB0-C04B-49D4-8948-39A4E2D15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96063-91C1-4C9B-B004-72FAE0C3C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3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5E2BE-1F47-4DED-AF3F-92F61FA4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8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4A2235-EBB4-40CB-871A-A7C93C2D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9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6B0B2-7188-4734-892C-213B59247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807BA4-65C8-4519-95FC-6DE0C7EB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1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888AF-E10C-4E90-8837-4F8240B3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9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51CCA-C4A3-4784-B30B-540DABB5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0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E8465-4AC8-4036-8B50-91613894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2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8BFC1-AAA8-4757-83AF-A65D9DD35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9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C6425-91A0-4C88-BB58-2E95BDB39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32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Janice H</dc:creator>
  <cp:lastModifiedBy>Janice H</cp:lastModifiedBy>
  <cp:revision>2</cp:revision>
  <dcterms:created xsi:type="dcterms:W3CDTF">2021-11-05T16:36:29Z</dcterms:created>
  <dcterms:modified xsi:type="dcterms:W3CDTF">2021-11-05T17:08:30Z</dcterms:modified>
</cp:coreProperties>
</file>